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16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6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53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66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73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5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8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3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7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5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7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99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95126"/>
            <a:ext cx="10166902" cy="558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1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623" y="286603"/>
            <a:ext cx="9849995" cy="5745830"/>
          </a:xfrm>
        </p:spPr>
      </p:pic>
    </p:spTree>
    <p:extLst>
      <p:ext uri="{BB962C8B-B14F-4D97-AF65-F5344CB8AC3E}">
        <p14:creationId xmlns:p14="http://schemas.microsoft.com/office/powerpoint/2010/main" val="2791351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51" y="1857710"/>
            <a:ext cx="9236765" cy="4404344"/>
          </a:xfrm>
        </p:spPr>
      </p:pic>
    </p:spTree>
    <p:extLst>
      <p:ext uri="{BB962C8B-B14F-4D97-AF65-F5344CB8AC3E}">
        <p14:creationId xmlns:p14="http://schemas.microsoft.com/office/powerpoint/2010/main" val="110890243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4</cp:revision>
  <dcterms:created xsi:type="dcterms:W3CDTF">2018-01-03T18:17:22Z</dcterms:created>
  <dcterms:modified xsi:type="dcterms:W3CDTF">2018-01-03T18:32:53Z</dcterms:modified>
</cp:coreProperties>
</file>